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79" r:id="rId27"/>
    <p:sldId id="280" r:id="rId28"/>
    <p:sldId id="283" r:id="rId29"/>
    <p:sldId id="285" r:id="rId30"/>
    <p:sldId id="287" r:id="rId31"/>
    <p:sldId id="286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5F3D-8750-4A2F-8838-E00654B172DF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41D295-173D-498D-B9AC-0600E1CE8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BBC2-AE48-4FCA-B9D8-D05DB11E96A5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4C25-18B2-4594-9EC2-0CB3B847C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1009-B5C7-4126-A1DA-9A2F2437C762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59B6-B64E-457B-8BE1-A7C9B7D2E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C8FB-7CB3-4A78-AE15-C6F13894A6F4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C78A-D9E9-40B1-AEC9-39CE027B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DE4C-7BD2-4DE8-9FFA-55B4729E0D95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30EB-B4F4-4A1C-B2A5-6F19CE2E3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49A9-297F-4820-98CB-EF0B94016372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6874-54BF-4A73-8AC8-E57B3DA7A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9391-D924-4526-B1EF-A999EC37B414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037B-5BB9-4C1B-8F2B-1F9734981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8EC2-ED60-4806-B249-83B2B0AEFAB5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6CDF-7EFC-4994-9D33-EED645C9F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1835-6507-44A9-878B-372C0FC125B1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549B-E965-4C91-BEDC-9588B5B8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3B3C-C031-4DD5-8EFC-73DBBA18CB76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D1EF-3220-44AD-B8D7-17FF6D1CD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06E9-9E46-4ADB-873C-4EB1B0FCF4DE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72D9-E826-4BAF-A5BA-1DAA07D21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739830-AA73-4494-8DD1-ED55170D4B39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8F70AED-2551-4747-9623-5276F5FF7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10" r:id="rId8"/>
    <p:sldLayoutId id="2147483711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33400" y="3048000"/>
            <a:ext cx="8229600" cy="3446463"/>
          </a:xfrm>
        </p:spPr>
        <p:txBody>
          <a:bodyPr/>
          <a:lstStyle/>
          <a:p>
            <a:pPr eaLnBrk="1" hangingPunct="1"/>
            <a:r>
              <a:rPr smtClean="0">
                <a:solidFill>
                  <a:schemeClr val="tx1"/>
                </a:solidFill>
              </a:rPr>
              <a:t>I will explain how animals adapt to their environment by describing animal defenses and answering various questions.</a:t>
            </a:r>
            <a:r>
              <a:rPr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you see the butterfly?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2" descr="http://www.publicdomainpictures.net/pictures/9000/nahled/butterfly-on-lily-camouflage-23441281374930XrX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4191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about the fish?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AutoShape 2" descr="http://wwwdelivery.superstock.com/WI/223/1597/PreviewComp/SuperStock_1597-29001.jpg"/>
          <p:cNvSpPr>
            <a:spLocks noChangeAspect="1" noChangeArrowheads="1"/>
          </p:cNvSpPr>
          <p:nvPr/>
        </p:nvSpPr>
        <p:spPr bwMode="auto">
          <a:xfrm>
            <a:off x="155575" y="-1028700"/>
            <a:ext cx="3333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pic>
        <p:nvPicPr>
          <p:cNvPr id="23556" name="Picture 4" descr="http://wwwdelivery.superstock.com/WI/223/1597/PreviewComp/SuperStock_1597-29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278688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you see the prairie dog?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2" descr="http://besidethestream.com/wp-content/uploads/2008/04/ado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6675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Continued…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Mexican horned lizard lives in rocky desert areas.</a:t>
            </a:r>
          </a:p>
          <a:p>
            <a:pPr lvl="1" eaLnBrk="1" hangingPunct="1"/>
            <a:r>
              <a:rPr lang="en-US" sz="3200" smtClean="0"/>
              <a:t>The color and texture of its body allow this animal to blend in with the sand and rocks of its environment.</a:t>
            </a:r>
          </a:p>
          <a:p>
            <a:pPr lvl="1" eaLnBrk="1" hangingPunct="1"/>
            <a:endParaRPr lang="en-US" sz="3200" smtClean="0"/>
          </a:p>
          <a:p>
            <a:pPr eaLnBrk="1" hangingPunct="1"/>
            <a:r>
              <a:rPr lang="en-US" sz="3200" smtClean="0"/>
              <a:t>The green anole is a lizard.</a:t>
            </a:r>
          </a:p>
          <a:p>
            <a:pPr lvl="1" eaLnBrk="1" hangingPunct="1"/>
            <a:r>
              <a:rPr lang="en-US" sz="3200" smtClean="0"/>
              <a:t>Its color can change from green to brown, which allows the animal to blend in among green plants and brown tree branches.</a:t>
            </a:r>
          </a:p>
          <a:p>
            <a:pPr lvl="1"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Can you see me? I am the Mexican horned lizard.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2" descr="http://blogs.agu.org/mountainbeltway/files/2011/08/horned_liz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9531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about the green anole lizard?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2" descr="http://www.wild-lab.com/courses/wetlands/research/graphics/anole_lizard_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63293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Camouflage continued…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zebra stripes help it blend in with the rest of the herd.</a:t>
            </a:r>
          </a:p>
          <a:p>
            <a:pPr lvl="1" eaLnBrk="1" hangingPunct="1"/>
            <a:r>
              <a:rPr lang="en-US" smtClean="0"/>
              <a:t>This makes it harder for a lion to single out one zebra to attack.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The insect known as the walking stick is very hard to see.</a:t>
            </a:r>
          </a:p>
          <a:p>
            <a:pPr lvl="1" eaLnBrk="1" hangingPunct="1"/>
            <a:r>
              <a:rPr lang="en-US" smtClean="0"/>
              <a:t>Its shape and color make it look like a twig.</a:t>
            </a:r>
          </a:p>
          <a:p>
            <a:pPr lvl="1" eaLnBrk="1" hangingPunct="1"/>
            <a:r>
              <a:rPr lang="en-US" smtClean="0"/>
              <a:t>When it is in danger, it folds its legs against its body and does not move.</a:t>
            </a:r>
          </a:p>
          <a:p>
            <a:pPr lvl="1" eaLnBrk="1" hangingPunct="1"/>
            <a:r>
              <a:rPr lang="en-US" smtClean="0"/>
              <a:t>It looks just like a stick.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Continued…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chameleon is a lizard and it can change color to match the color of its surroundings.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look at each of these.</a:t>
            </a:r>
            <a:br>
              <a:rPr lang="en-US" dirty="0" smtClean="0"/>
            </a:br>
            <a:r>
              <a:rPr lang="en-US" dirty="0" smtClean="0"/>
              <a:t>	Chameleon.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2" descr="http://rawchristianity.files.wordpress.com/2007/05/ud9-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Zebra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2" descr="http://farm6.static.flickr.com/5167/5331355068_4d94923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Relevant Learning: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have already learned about how some animals adapt to their environment and how plants do to.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talked about the different body structures that animals have that allow them to survive in their environment.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Stop and think about a couple that we have discussed.</a:t>
            </a:r>
          </a:p>
          <a:p>
            <a:pPr lvl="1" eaLnBrk="1" hangingPunct="1"/>
            <a:r>
              <a:rPr lang="en-US" smtClean="0"/>
              <a:t>Once you have a couple, put your finger on your nose.</a:t>
            </a:r>
          </a:p>
          <a:p>
            <a:pPr lvl="2" eaLnBrk="1" hangingPunct="1"/>
            <a:r>
              <a:rPr lang="en-US" smtClean="0"/>
              <a:t>Now turn and share with your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Walking stick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2" descr="http://cache1.asset-cache.net/xc/92925831.jpg?v=1&amp;c=IWSAsset&amp;k=2&amp;d=77BFBA49EF878921CC759DF4EBAC47D09DDADC77B617AC614785670E4287A993ECE569FA7850E05EE30A760B0D811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95425"/>
            <a:ext cx="51911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Stop and think…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Camouflage helps an animal ____.</a:t>
            </a:r>
          </a:p>
          <a:p>
            <a:pPr lvl="1" eaLnBrk="1" hangingPunct="1"/>
            <a:r>
              <a:rPr lang="en-US" smtClean="0"/>
              <a:t>A. be seen by other animals</a:t>
            </a:r>
          </a:p>
          <a:p>
            <a:pPr lvl="1" eaLnBrk="1" hangingPunct="1"/>
            <a:r>
              <a:rPr lang="en-US" smtClean="0"/>
              <a:t>B. blend in with its surroundings</a:t>
            </a:r>
          </a:p>
          <a:p>
            <a:pPr lvl="1" eaLnBrk="1" hangingPunct="1"/>
            <a:r>
              <a:rPr lang="en-US" smtClean="0"/>
              <a:t>C. call attention to itself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The walking stick avoids predators by ___.</a:t>
            </a:r>
          </a:p>
          <a:p>
            <a:pPr lvl="1" eaLnBrk="1" hangingPunct="1"/>
            <a:r>
              <a:rPr lang="en-US" smtClean="0"/>
              <a:t>A. running away</a:t>
            </a:r>
          </a:p>
          <a:p>
            <a:pPr lvl="1" eaLnBrk="1" hangingPunct="1"/>
            <a:r>
              <a:rPr lang="en-US" smtClean="0"/>
              <a:t>B. hiding</a:t>
            </a:r>
          </a:p>
          <a:p>
            <a:pPr lvl="1" eaLnBrk="1" hangingPunct="1"/>
            <a:r>
              <a:rPr lang="en-US" smtClean="0"/>
              <a:t>C. staying still</a:t>
            </a:r>
          </a:p>
          <a:p>
            <a:pPr lvl="1" eaLnBrk="1" hangingPunct="1"/>
            <a:endParaRPr lang="en-US" smtClean="0"/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33795" name="Picture 2" descr="C:\Users\Owner\AppData\Local\Microsoft\Windows\Temporary Internet Files\Content.IE5\129R7JTD\MC9004343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206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Stop and think…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chameleon has the ability to ____.</a:t>
            </a:r>
          </a:p>
          <a:p>
            <a:pPr lvl="1" eaLnBrk="1" hangingPunct="1"/>
            <a:r>
              <a:rPr lang="en-US" smtClean="0"/>
              <a:t>A. change its color</a:t>
            </a:r>
          </a:p>
          <a:p>
            <a:pPr lvl="1" eaLnBrk="1" hangingPunct="1"/>
            <a:r>
              <a:rPr lang="en-US" smtClean="0"/>
              <a:t>B. change its size</a:t>
            </a:r>
          </a:p>
          <a:p>
            <a:pPr lvl="1" eaLnBrk="1" hangingPunct="1"/>
            <a:r>
              <a:rPr lang="en-US" smtClean="0"/>
              <a:t>C. change its shape</a:t>
            </a:r>
          </a:p>
        </p:txBody>
      </p:sp>
      <p:pic>
        <p:nvPicPr>
          <p:cNvPr id="34819" name="Picture 2" descr="C:\Users\Owner\AppData\Local\Microsoft\Windows\Temporary Internet Files\Content.IE5\129R7JTD\MC9004343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206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 let’s look at animals that mimic.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/>
          <a:lstStyle/>
          <a:p>
            <a:pPr eaLnBrk="1" hangingPunct="1"/>
            <a:r>
              <a:rPr lang="en-US" sz="4000" smtClean="0"/>
              <a:t>Some animals mimic, or imitate other animals behaviors.</a:t>
            </a:r>
          </a:p>
          <a:p>
            <a:pPr eaLnBrk="1" hangingPunct="1"/>
            <a:endParaRPr lang="en-US" sz="4000" smtClean="0"/>
          </a:p>
          <a:p>
            <a:pPr eaLnBrk="1" hangingPunct="1"/>
            <a:r>
              <a:rPr lang="en-US" sz="4000" smtClean="0"/>
              <a:t>They do this to protect themselves.</a:t>
            </a:r>
          </a:p>
          <a:p>
            <a:pPr eaLnBrk="1" hangingPunct="1"/>
            <a:endParaRPr lang="en-US" sz="4000" smtClean="0"/>
          </a:p>
          <a:p>
            <a:pPr eaLnBrk="1" hangingPunct="1"/>
            <a:r>
              <a:rPr lang="en-US" sz="4000" smtClean="0"/>
              <a:t>The animals they imitate may be animals who taste bad or are poisonous. This allows the predators to leave them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Continued…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Animals that are imitated are not in danger of being eaten.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 species of frogs are poisonous if eaten. Another species that is not poisonous may have the same coloring as a poisonous frog, which would allow the frog to escape being eaten.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hawkmoth caterpillar looks like a poisonous snake.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Spots on the caterpillar’s back look like the eyes of a snake.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Hawkmoth Caterpillar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2" descr="Elephant Hawk-moth (Deilephila elpenor) Caterpillar (green) snake p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Continued…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Mimicry is when one organism looks like another.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example of this is some insects have bodies that look like the body of a wasp.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Birds often leaves wasps alone because they do not want to be stung.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a bird, the insect that mimics a wasp looks the same as a wasp.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Continued…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Therefore, the birds leave them alone too.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 kinds of hoverflies even mimic the buzzing sound a wasp makes.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Wasp 			Hoverfly</a:t>
            </a:r>
          </a:p>
        </p:txBody>
      </p:sp>
      <p:pic>
        <p:nvPicPr>
          <p:cNvPr id="39939" name="Picture 2" descr="http://beesandwaspss.com/wp-content/uploads/2011/10/Hornet-Wasp-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62400"/>
            <a:ext cx="22860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3.bp.blogspot.com/_tqXKD69eA7E/TFMOFmyP2HI/AAAAAAAAB0I/TefP_kQNbRo/s1600/hover+fly+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2667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adaptations animals use to defend themselves.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Opossums “Play dead”</a:t>
            </a:r>
          </a:p>
          <a:p>
            <a:pPr eaLnBrk="1" hangingPunct="1"/>
            <a:endParaRPr lang="en-US" sz="4000" smtClean="0"/>
          </a:p>
          <a:p>
            <a:pPr eaLnBrk="1" hangingPunct="1"/>
            <a:r>
              <a:rPr lang="en-US" sz="4000" smtClean="0"/>
              <a:t>Hedgehog rolls itself into a prickly ball </a:t>
            </a:r>
          </a:p>
          <a:p>
            <a:pPr eaLnBrk="1" hangingPunct="1"/>
            <a:endParaRPr lang="en-US" sz="4000" smtClean="0"/>
          </a:p>
          <a:p>
            <a:pPr eaLnBrk="1" hangingPunct="1"/>
            <a:r>
              <a:rPr lang="en-US" sz="4000" smtClean="0"/>
              <a:t>Pufferfish inflates its body with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9" name="Picture 5" descr="stock-photo-hedgehog-is-nocturnal-and-if-alarmed-will-roll-itself-into-a-ball-protecting-itself-against-3949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6419850" cy="456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Today, we are going to learn about animals defense.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7" name="Picture 5" descr="Puffer-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191250" cy="463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3" name="Picture 5" descr="pufferfish_673_600x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 it up.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these adaptations are ways that animals defend themselves.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help animals avoid being eaten and to live longer.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help species to survive.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Vocabulary: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Camouflage- coloring, shape, or size that helps some animals blend in with or look like their environment.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Mimic-to imitate the way an animal behaves.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Mimicry- organism looks like another organism.</a:t>
            </a:r>
          </a:p>
          <a:p>
            <a:pPr eaLnBrk="1" hangingPunct="1">
              <a:buFont typeface="Wingdings 2" pitchFamily="18" charset="2"/>
              <a:buNone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Stop and think…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camouflage help an animal do?</a:t>
            </a:r>
          </a:p>
          <a:p>
            <a:pPr lvl="1" eaLnBrk="1" hangingPunct="1"/>
            <a:r>
              <a:rPr lang="en-US" smtClean="0"/>
              <a:t>A. get oxygen</a:t>
            </a:r>
          </a:p>
          <a:p>
            <a:pPr lvl="1" eaLnBrk="1" hangingPunct="1"/>
            <a:r>
              <a:rPr lang="en-US" smtClean="0"/>
              <a:t>B. blend in with its environment</a:t>
            </a:r>
          </a:p>
          <a:p>
            <a:pPr lvl="1" eaLnBrk="1" hangingPunct="1"/>
            <a:r>
              <a:rPr lang="en-US" smtClean="0"/>
              <a:t>C. make food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Which vocabulary word best completes the sentence below?</a:t>
            </a:r>
          </a:p>
          <a:p>
            <a:pPr lvl="1" eaLnBrk="1" hangingPunct="1"/>
            <a:r>
              <a:rPr lang="en-US" smtClean="0"/>
              <a:t>When a caterpillar looks like a snake, this is an example of ____.</a:t>
            </a:r>
          </a:p>
          <a:p>
            <a:pPr lvl="2" eaLnBrk="1" hangingPunct="1"/>
            <a:r>
              <a:rPr lang="en-US" smtClean="0"/>
              <a:t>A. camouflage</a:t>
            </a:r>
          </a:p>
          <a:p>
            <a:pPr lvl="2" eaLnBrk="1" hangingPunct="1"/>
            <a:r>
              <a:rPr lang="en-US" smtClean="0"/>
              <a:t>B. mimic</a:t>
            </a:r>
          </a:p>
          <a:p>
            <a:pPr lvl="2" eaLnBrk="1" hangingPunct="1"/>
            <a:r>
              <a:rPr lang="en-US" smtClean="0"/>
              <a:t>C. mimicry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7411" name="Picture 2" descr="C:\Users\Owner\AppData\Local\Microsoft\Windows\Temporary Internet Files\Content.IE5\129R7JTD\MC9004343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"/>
            <a:ext cx="16637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Animals must be adapted to the places they live.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Animals have adaptations to help them meet their needs.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adaptation is anything that helps a living organism _____ in its ______.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Adaptations that Help Defend…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adaptations protect the animal from being eaten.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way an animal look may protect an animal.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way an animals behaves may protect the animal.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Stop and think…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statement is not true?</a:t>
            </a:r>
          </a:p>
          <a:p>
            <a:pPr lvl="1" eaLnBrk="1" hangingPunct="1"/>
            <a:r>
              <a:rPr lang="en-US" smtClean="0"/>
              <a:t>A. All animals have adaptations.</a:t>
            </a:r>
          </a:p>
          <a:p>
            <a:pPr lvl="1" eaLnBrk="1" hangingPunct="1"/>
            <a:r>
              <a:rPr lang="en-US" smtClean="0"/>
              <a:t>B. Webbed feet are an adaptation.</a:t>
            </a:r>
          </a:p>
          <a:p>
            <a:pPr lvl="1" eaLnBrk="1" hangingPunct="1"/>
            <a:r>
              <a:rPr lang="en-US" smtClean="0"/>
              <a:t>C. Behaviors are not adaptations.</a:t>
            </a:r>
          </a:p>
        </p:txBody>
      </p:sp>
      <p:pic>
        <p:nvPicPr>
          <p:cNvPr id="20483" name="Picture 2" descr="C:\Users\Owner\AppData\Local\Microsoft\Windows\Temporary Internet Files\Content.IE5\129R7JTD\MC9004343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206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take a look at camouflage!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This is the coloring, shape, or size that helps an animal blend in with the place it lives. 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 butterfly may look like a flower.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 fish may look like a stone.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 prairie dogs fur is the same color as the tall grasses that grow where it lives.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It is hard to see the prairie dog when it is hiding in these grasses.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942</TotalTime>
  <Words>927</Words>
  <Application>Microsoft Office PowerPoint</Application>
  <PresentationFormat>On-screen Show (4:3)</PresentationFormat>
  <Paragraphs>134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Franklin Gothic Book</vt:lpstr>
      <vt:lpstr>Perpetua</vt:lpstr>
      <vt:lpstr>Wingdings 2</vt:lpstr>
      <vt:lpstr>Equity</vt:lpstr>
      <vt:lpstr>I will explain how animals adapt to their environment by describing animal defenses and answering various questions..</vt:lpstr>
      <vt:lpstr>Relevant Learning:</vt:lpstr>
      <vt:lpstr>Today</vt:lpstr>
      <vt:lpstr>Key Vocabulary:</vt:lpstr>
      <vt:lpstr>Stop and think…</vt:lpstr>
      <vt:lpstr>Review</vt:lpstr>
      <vt:lpstr>Adaptations that Help Defend…</vt:lpstr>
      <vt:lpstr>Stop and think…</vt:lpstr>
      <vt:lpstr>Let’s take a look at camouflage!</vt:lpstr>
      <vt:lpstr>Can you see the butterfly?</vt:lpstr>
      <vt:lpstr>What about the fish?</vt:lpstr>
      <vt:lpstr>Can you see the prairie dog?</vt:lpstr>
      <vt:lpstr>Continued…</vt:lpstr>
      <vt:lpstr>Can you see me? I am the Mexican horned lizard.</vt:lpstr>
      <vt:lpstr>What about the green anole lizard?</vt:lpstr>
      <vt:lpstr>Camouflage continued…</vt:lpstr>
      <vt:lpstr>Continued…</vt:lpstr>
      <vt:lpstr>Let’s look at each of these.  Chameleon.</vt:lpstr>
      <vt:lpstr>Zebra</vt:lpstr>
      <vt:lpstr>Walking stick</vt:lpstr>
      <vt:lpstr>Stop and think…</vt:lpstr>
      <vt:lpstr>Stop and think…</vt:lpstr>
      <vt:lpstr>Now let’s look at animals that mimic.</vt:lpstr>
      <vt:lpstr>Continued…</vt:lpstr>
      <vt:lpstr>Hawkmoth Caterpillar</vt:lpstr>
      <vt:lpstr>Continued…</vt:lpstr>
      <vt:lpstr>Continued…</vt:lpstr>
      <vt:lpstr>Other adaptations animals use to defend themselves.</vt:lpstr>
      <vt:lpstr>PowerPoint Presentation</vt:lpstr>
      <vt:lpstr>PowerPoint Presentation</vt:lpstr>
      <vt:lpstr>PowerPoint Presentation</vt:lpstr>
      <vt:lpstr>Let’s sum it up.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explain how animals adapt to their environment by describing animal defenses and answering various questions..</dc:title>
  <dc:creator>Owner</dc:creator>
  <cp:lastModifiedBy>Campbell, Barbara</cp:lastModifiedBy>
  <cp:revision>13</cp:revision>
  <dcterms:created xsi:type="dcterms:W3CDTF">2011-11-13T16:46:14Z</dcterms:created>
  <dcterms:modified xsi:type="dcterms:W3CDTF">2017-11-18T13:55:06Z</dcterms:modified>
</cp:coreProperties>
</file>